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84" r:id="rId3"/>
    <p:sldId id="282" r:id="rId4"/>
    <p:sldId id="269" r:id="rId5"/>
    <p:sldId id="267" r:id="rId6"/>
    <p:sldId id="270" r:id="rId7"/>
    <p:sldId id="258" r:id="rId8"/>
    <p:sldId id="266" r:id="rId9"/>
    <p:sldId id="280" r:id="rId10"/>
    <p:sldId id="262" r:id="rId11"/>
    <p:sldId id="259" r:id="rId12"/>
    <p:sldId id="276" r:id="rId13"/>
    <p:sldId id="285" r:id="rId14"/>
    <p:sldId id="289" r:id="rId15"/>
    <p:sldId id="288" r:id="rId16"/>
    <p:sldId id="261" r:id="rId17"/>
    <p:sldId id="257" r:id="rId18"/>
    <p:sldId id="268" r:id="rId19"/>
    <p:sldId id="265" r:id="rId20"/>
    <p:sldId id="275" r:id="rId21"/>
    <p:sldId id="263" r:id="rId22"/>
    <p:sldId id="279" r:id="rId23"/>
    <p:sldId id="264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9" autoAdjust="0"/>
    <p:restoredTop sz="91155" autoAdjust="0"/>
  </p:normalViewPr>
  <p:slideViewPr>
    <p:cSldViewPr>
      <p:cViewPr varScale="1">
        <p:scale>
          <a:sx n="66" d="100"/>
          <a:sy n="66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D76DE-47A5-49FE-AB8D-A396735D2F48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C4FBF-08D5-4DD6-A10E-B65D38E72B7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cs625421.vk.me/v625421534/15b6d/qhSx0nrtl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softRound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Нетрадиционное рисование.</a:t>
            </a:r>
            <a:b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вторая младшая группа</a:t>
            </a:r>
            <a:b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Круглая лента лицом вниз 4"/>
          <p:cNvSpPr/>
          <p:nvPr/>
        </p:nvSpPr>
        <p:spPr>
          <a:xfrm>
            <a:off x="1403648" y="5877272"/>
            <a:ext cx="6760768" cy="792088"/>
          </a:xfrm>
          <a:prstGeom prst="ellipseRibbon">
            <a:avLst>
              <a:gd name="adj1" fmla="val 42277"/>
              <a:gd name="adj2" fmla="val 50000"/>
              <a:gd name="adj3" fmla="val 125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Воспитатель </a:t>
            </a:r>
            <a:r>
              <a:rPr lang="ru-RU" b="1" dirty="0" err="1" smtClean="0">
                <a:latin typeface="Monotype Corsiva" pitchFamily="66" charset="0"/>
              </a:rPr>
              <a:t>Маштакова</a:t>
            </a:r>
            <a:r>
              <a:rPr lang="ru-RU" b="1" dirty="0" smtClean="0">
                <a:latin typeface="Monotype Corsiva" pitchFamily="66" charset="0"/>
              </a:rPr>
              <a:t> М.Н.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H:\134___01\IMG_4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8748464" cy="5826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олна 4"/>
          <p:cNvSpPr/>
          <p:nvPr/>
        </p:nvSpPr>
        <p:spPr>
          <a:xfrm>
            <a:off x="6228184" y="5301208"/>
            <a:ext cx="2448272" cy="698376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«Бусы для куклы»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H:\134___01\IMG_4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28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6372200" y="5445224"/>
            <a:ext cx="2376264" cy="626368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«Полянка»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http://img3.proshkolu.ru/content/media/pic/std/2000000/1158000/1157327-5dcd93a5e3749e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H:\134___01\IMG_4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4048"/>
            <a:ext cx="9144000" cy="6473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олна 3"/>
          <p:cNvSpPr/>
          <p:nvPr/>
        </p:nvSpPr>
        <p:spPr>
          <a:xfrm>
            <a:off x="6300192" y="5517232"/>
            <a:ext cx="2520280" cy="91440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«На полянке пчелки кружат»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H:\134___01\IMG_4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4048"/>
            <a:ext cx="9144000" cy="6089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6228184" y="5373216"/>
            <a:ext cx="1944216" cy="804672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На полянке пчелки кружат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3011" name="Picture 3" descr="D:\маша\135___02\IMG_4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80920" cy="551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Блок-схема: перфолента 5"/>
          <p:cNvSpPr/>
          <p:nvPr/>
        </p:nvSpPr>
        <p:spPr>
          <a:xfrm>
            <a:off x="6012160" y="4869160"/>
            <a:ext cx="2160240" cy="804672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Коллективная работа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986" name="Picture 2" descr="D:\маша\134___01\IMG_4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8680564" cy="578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перфолента 3"/>
          <p:cNvSpPr/>
          <p:nvPr/>
        </p:nvSpPr>
        <p:spPr>
          <a:xfrm>
            <a:off x="6300192" y="5445224"/>
            <a:ext cx="2160240" cy="576064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«Осень»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:\134___01\IMG_4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59" y="404664"/>
            <a:ext cx="8597413" cy="6161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652120" y="5373216"/>
            <a:ext cx="3491880" cy="770384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«Аквариум»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:\134___01\IMG_4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8676456" cy="60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940152" y="5373216"/>
            <a:ext cx="3024336" cy="720080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«Рябина»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H:\134___01\IMG_4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089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868144" y="5373216"/>
            <a:ext cx="3024336" cy="626368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«Зайчата»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:\134___01\IMG_4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676455" cy="592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724128" y="5301208"/>
            <a:ext cx="3024336" cy="626368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Украшаем елочки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nachalo4ka.ru/wp-content/uploads/2014/05/shablon-deti-prevyu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859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«Истоки способностей и дарования детей на кончиках пальцев.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От пальцев, образно говоря, идут тончайшие нити — ручейки, которые питают источник творческой мысли. </a:t>
            </a:r>
            <a:br>
              <a:rPr lang="ru-RU" sz="3200" b="1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Другими словами, чем больше мастерства в детской руке, тем умнее ребенок».</a:t>
            </a:r>
          </a:p>
          <a:p>
            <a:r>
              <a:rPr lang="ru-RU" sz="3200" b="1" i="1" dirty="0" smtClean="0">
                <a:latin typeface="Monotype Corsiva" pitchFamily="66" charset="0"/>
              </a:rPr>
              <a:t>В. А. Сухомлинский</a:t>
            </a:r>
            <a:endParaRPr lang="ru-RU" sz="32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H:\134___01\IMG_4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465157" cy="585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868144" y="5373216"/>
            <a:ext cx="3059832" cy="720080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Техника : ребром.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H:\134___01\IMG_42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30" y="452210"/>
            <a:ext cx="8794458" cy="5857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868144" y="5301208"/>
            <a:ext cx="3275856" cy="648072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Украшаем одежду.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H:\134___01\IMG_4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78436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940152" y="5445224"/>
            <a:ext cx="3203848" cy="770384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Техника: пальцем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pic>
        <p:nvPicPr>
          <p:cNvPr id="9218" name="Picture 2" descr="H:\134___01\IMG_4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243976" cy="5490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Волна 2"/>
          <p:cNvSpPr/>
          <p:nvPr/>
        </p:nvSpPr>
        <p:spPr>
          <a:xfrm>
            <a:off x="5580112" y="4941168"/>
            <a:ext cx="3203848" cy="554360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«Тюльпаны»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orowina.ucoz.com/Shablon/Chudoghi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2160240"/>
          </a:xfrm>
        </p:spPr>
        <p:txBody>
          <a:bodyPr>
            <a:prstTxWarp prst="textWave4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nachalo4ka.ru/wp-content/uploads/2014/05/shablon-deti-prevyu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7859" cy="6858000"/>
          </a:xfrm>
          <a:prstGeom prst="rect">
            <a:avLst/>
          </a:prstGeo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43575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" charset="-52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Цель : развитие художественно-творческих способностей детей младшего дошкольного возраста посредством использования нетрадиционной техники рисования.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400" b="1" dirty="0" smtClean="0">
                <a:solidFill>
                  <a:srgbClr val="333333"/>
                </a:solidFill>
                <a:latin typeface="Monotype Corsiva" pitchFamily="66" charset="0"/>
                <a:cs typeface="Times New Roman" pitchFamily="18" charset="0"/>
              </a:rPr>
              <a:t>Задачи: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rgbClr val="333333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Поз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накомить детей младшего дошкольного возраста с нетрадиционным способом рисования,  формировать интерес к изобразительной деятельности;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Monotype Corsiva" pitchFamily="66" charset="0"/>
              </a:rPr>
              <a:t> Создавать условия для свободного экспериментирования с художественными материалами и инструментами.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Monotype Corsiva" pitchFamily="66" charset="0"/>
              </a:rPr>
              <a:t> Поощрять инициативность и самостоятельность при выборе материала и техники изображения, помочь детям почувствовать радость творчества.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latin typeface="Monotype Corsiva" pitchFamily="66" charset="0"/>
              </a:rPr>
              <a:t>Развитие у дошкольников творческих способностей, через нетрадиционные техники рисования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H:\134___01\IMG_4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04664"/>
            <a:ext cx="9144000" cy="5976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6012160" y="5445224"/>
            <a:ext cx="2736304" cy="57606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Используемые материалы</a:t>
            </a:r>
            <a:endParaRPr lang="ru-RU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 descr="H:\134___01\IMG_4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748464" cy="5826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9024" y="4869160"/>
            <a:ext cx="8533456" cy="10584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Свободное экспериментирование с материалами, необходимыми для работы в нетрадиционных изобразительных техниках.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H:\134___01\IMG_4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7344816" cy="489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292080" y="4725144"/>
            <a:ext cx="2088232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Смешивание красок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:\134___01\IMG_4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8496944" cy="5658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олна 4"/>
          <p:cNvSpPr/>
          <p:nvPr/>
        </p:nvSpPr>
        <p:spPr>
          <a:xfrm>
            <a:off x="5652120" y="5301208"/>
            <a:ext cx="3168352" cy="626368"/>
          </a:xfrm>
          <a:prstGeom prst="wave">
            <a:avLst>
              <a:gd name="adj1" fmla="val 12500"/>
              <a:gd name="adj2" fmla="val 10000"/>
            </a:avLst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Техника : тычок.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:\134___01\IMG_4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Волна 3"/>
          <p:cNvSpPr/>
          <p:nvPr/>
        </p:nvSpPr>
        <p:spPr>
          <a:xfrm>
            <a:off x="6372200" y="5445224"/>
            <a:ext cx="2520280" cy="554360"/>
          </a:xfrm>
          <a:prstGeom prst="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Коллективная работа.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качать презентацию про художн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:\134___01\IMG_4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8676456" cy="6089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Волна 2"/>
          <p:cNvSpPr/>
          <p:nvPr/>
        </p:nvSpPr>
        <p:spPr>
          <a:xfrm>
            <a:off x="5868144" y="5373216"/>
            <a:ext cx="3275856" cy="842392"/>
          </a:xfrm>
          <a:prstGeom prst="wave">
            <a:avLst>
              <a:gd name="adj1" fmla="val 12500"/>
              <a:gd name="adj2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«Друзья для белки»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99</Words>
  <Application>Microsoft Office PowerPoint</Application>
  <PresentationFormat>Экран (4:3)</PresentationFormat>
  <Paragraphs>32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Нетрадиционное рисование. вторая младшая группа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маша</dc:creator>
  <cp:lastModifiedBy>маша</cp:lastModifiedBy>
  <cp:revision>75</cp:revision>
  <dcterms:created xsi:type="dcterms:W3CDTF">2015-02-03T10:07:24Z</dcterms:created>
  <dcterms:modified xsi:type="dcterms:W3CDTF">2015-02-26T08:56:10Z</dcterms:modified>
</cp:coreProperties>
</file>